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8" r:id="rId5"/>
    <p:sldId id="259" r:id="rId6"/>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p:scale>
          <a:sx n="96" d="100"/>
          <a:sy n="96" d="100"/>
        </p:scale>
        <p:origin x="-96"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2C8B4E0-E76B-4943-A150-69696DD5711F}" type="datetimeFigureOut">
              <a:rPr lang="es-CO" smtClean="0"/>
              <a:t>11/05/2014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3F5EE981-91A2-4B67-8071-728D6842D70E}" type="slidenum">
              <a:rPr lang="es-CO" smtClean="0"/>
              <a:t>‹Nº›</a:t>
            </a:fld>
            <a:endParaRPr lang="es-CO"/>
          </a:p>
        </p:txBody>
      </p:sp>
    </p:spTree>
    <p:extLst>
      <p:ext uri="{BB962C8B-B14F-4D97-AF65-F5344CB8AC3E}">
        <p14:creationId xmlns:p14="http://schemas.microsoft.com/office/powerpoint/2010/main" val="546720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2C8B4E0-E76B-4943-A150-69696DD5711F}" type="datetimeFigureOut">
              <a:rPr lang="es-CO" smtClean="0"/>
              <a:t>11/05/2014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3F5EE981-91A2-4B67-8071-728D6842D70E}" type="slidenum">
              <a:rPr lang="es-CO" smtClean="0"/>
              <a:t>‹Nº›</a:t>
            </a:fld>
            <a:endParaRPr lang="es-CO"/>
          </a:p>
        </p:txBody>
      </p:sp>
    </p:spTree>
    <p:extLst>
      <p:ext uri="{BB962C8B-B14F-4D97-AF65-F5344CB8AC3E}">
        <p14:creationId xmlns:p14="http://schemas.microsoft.com/office/powerpoint/2010/main" val="790739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2C8B4E0-E76B-4943-A150-69696DD5711F}" type="datetimeFigureOut">
              <a:rPr lang="es-CO" smtClean="0"/>
              <a:t>11/05/2014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3F5EE981-91A2-4B67-8071-728D6842D70E}" type="slidenum">
              <a:rPr lang="es-CO" smtClean="0"/>
              <a:t>‹Nº›</a:t>
            </a:fld>
            <a:endParaRPr lang="es-CO"/>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0366585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2C8B4E0-E76B-4943-A150-69696DD5711F}" type="datetimeFigureOut">
              <a:rPr lang="es-CO" smtClean="0"/>
              <a:t>11/05/2014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3F5EE981-91A2-4B67-8071-728D6842D70E}" type="slidenum">
              <a:rPr lang="es-CO" smtClean="0"/>
              <a:t>‹Nº›</a:t>
            </a:fld>
            <a:endParaRPr lang="es-CO"/>
          </a:p>
        </p:txBody>
      </p:sp>
    </p:spTree>
    <p:extLst>
      <p:ext uri="{BB962C8B-B14F-4D97-AF65-F5344CB8AC3E}">
        <p14:creationId xmlns:p14="http://schemas.microsoft.com/office/powerpoint/2010/main" val="10856455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2C8B4E0-E76B-4943-A150-69696DD5711F}" type="datetimeFigureOut">
              <a:rPr lang="es-CO" smtClean="0"/>
              <a:t>11/05/2014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3F5EE981-91A2-4B67-8071-728D6842D70E}" type="slidenum">
              <a:rPr lang="es-CO" smtClean="0"/>
              <a:t>‹Nº›</a:t>
            </a:fld>
            <a:endParaRPr lang="es-CO"/>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791109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2C8B4E0-E76B-4943-A150-69696DD5711F}" type="datetimeFigureOut">
              <a:rPr lang="es-CO" smtClean="0"/>
              <a:t>11/05/2014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3F5EE981-91A2-4B67-8071-728D6842D70E}" type="slidenum">
              <a:rPr lang="es-CO" smtClean="0"/>
              <a:t>‹Nº›</a:t>
            </a:fld>
            <a:endParaRPr lang="es-CO"/>
          </a:p>
        </p:txBody>
      </p:sp>
    </p:spTree>
    <p:extLst>
      <p:ext uri="{BB962C8B-B14F-4D97-AF65-F5344CB8AC3E}">
        <p14:creationId xmlns:p14="http://schemas.microsoft.com/office/powerpoint/2010/main" val="35283439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2C8B4E0-E76B-4943-A150-69696DD5711F}" type="datetimeFigureOut">
              <a:rPr lang="es-CO" smtClean="0"/>
              <a:t>11/05/2014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3F5EE981-91A2-4B67-8071-728D6842D70E}" type="slidenum">
              <a:rPr lang="es-CO" smtClean="0"/>
              <a:t>‹Nº›</a:t>
            </a:fld>
            <a:endParaRPr lang="es-CO"/>
          </a:p>
        </p:txBody>
      </p:sp>
    </p:spTree>
    <p:extLst>
      <p:ext uri="{BB962C8B-B14F-4D97-AF65-F5344CB8AC3E}">
        <p14:creationId xmlns:p14="http://schemas.microsoft.com/office/powerpoint/2010/main" val="384053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2C8B4E0-E76B-4943-A150-69696DD5711F}" type="datetimeFigureOut">
              <a:rPr lang="es-CO" smtClean="0"/>
              <a:t>11/05/2014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3F5EE981-91A2-4B67-8071-728D6842D70E}" type="slidenum">
              <a:rPr lang="es-CO" smtClean="0"/>
              <a:t>‹Nº›</a:t>
            </a:fld>
            <a:endParaRPr lang="es-CO"/>
          </a:p>
        </p:txBody>
      </p:sp>
    </p:spTree>
    <p:extLst>
      <p:ext uri="{BB962C8B-B14F-4D97-AF65-F5344CB8AC3E}">
        <p14:creationId xmlns:p14="http://schemas.microsoft.com/office/powerpoint/2010/main" val="2763903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2C8B4E0-E76B-4943-A150-69696DD5711F}" type="datetimeFigureOut">
              <a:rPr lang="es-CO" smtClean="0"/>
              <a:t>11/05/2014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3F5EE981-91A2-4B67-8071-728D6842D70E}" type="slidenum">
              <a:rPr lang="es-CO" smtClean="0"/>
              <a:t>‹Nº›</a:t>
            </a:fld>
            <a:endParaRPr lang="es-CO"/>
          </a:p>
        </p:txBody>
      </p:sp>
    </p:spTree>
    <p:extLst>
      <p:ext uri="{BB962C8B-B14F-4D97-AF65-F5344CB8AC3E}">
        <p14:creationId xmlns:p14="http://schemas.microsoft.com/office/powerpoint/2010/main" val="2840333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2C8B4E0-E76B-4943-A150-69696DD5711F}" type="datetimeFigureOut">
              <a:rPr lang="es-CO" smtClean="0"/>
              <a:t>11/05/2014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3F5EE981-91A2-4B67-8071-728D6842D70E}" type="slidenum">
              <a:rPr lang="es-CO" smtClean="0"/>
              <a:t>‹Nº›</a:t>
            </a:fld>
            <a:endParaRPr lang="es-CO"/>
          </a:p>
        </p:txBody>
      </p:sp>
    </p:spTree>
    <p:extLst>
      <p:ext uri="{BB962C8B-B14F-4D97-AF65-F5344CB8AC3E}">
        <p14:creationId xmlns:p14="http://schemas.microsoft.com/office/powerpoint/2010/main" val="2360809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2C8B4E0-E76B-4943-A150-69696DD5711F}" type="datetimeFigureOut">
              <a:rPr lang="es-CO" smtClean="0"/>
              <a:t>11/05/2014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3F5EE981-91A2-4B67-8071-728D6842D70E}" type="slidenum">
              <a:rPr lang="es-CO" smtClean="0"/>
              <a:t>‹Nº›</a:t>
            </a:fld>
            <a:endParaRPr lang="es-CO"/>
          </a:p>
        </p:txBody>
      </p:sp>
    </p:spTree>
    <p:extLst>
      <p:ext uri="{BB962C8B-B14F-4D97-AF65-F5344CB8AC3E}">
        <p14:creationId xmlns:p14="http://schemas.microsoft.com/office/powerpoint/2010/main" val="3771591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2C8B4E0-E76B-4943-A150-69696DD5711F}" type="datetimeFigureOut">
              <a:rPr lang="es-CO" smtClean="0"/>
              <a:t>11/05/2014</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3F5EE981-91A2-4B67-8071-728D6842D70E}" type="slidenum">
              <a:rPr lang="es-CO" smtClean="0"/>
              <a:t>‹Nº›</a:t>
            </a:fld>
            <a:endParaRPr lang="es-CO"/>
          </a:p>
        </p:txBody>
      </p:sp>
    </p:spTree>
    <p:extLst>
      <p:ext uri="{BB962C8B-B14F-4D97-AF65-F5344CB8AC3E}">
        <p14:creationId xmlns:p14="http://schemas.microsoft.com/office/powerpoint/2010/main" val="2392323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2C8B4E0-E76B-4943-A150-69696DD5711F}" type="datetimeFigureOut">
              <a:rPr lang="es-CO" smtClean="0"/>
              <a:t>11/05/2014</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3F5EE981-91A2-4B67-8071-728D6842D70E}" type="slidenum">
              <a:rPr lang="es-CO" smtClean="0"/>
              <a:t>‹Nº›</a:t>
            </a:fld>
            <a:endParaRPr lang="es-CO"/>
          </a:p>
        </p:txBody>
      </p:sp>
    </p:spTree>
    <p:extLst>
      <p:ext uri="{BB962C8B-B14F-4D97-AF65-F5344CB8AC3E}">
        <p14:creationId xmlns:p14="http://schemas.microsoft.com/office/powerpoint/2010/main" val="1355218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C8B4E0-E76B-4943-A150-69696DD5711F}" type="datetimeFigureOut">
              <a:rPr lang="es-CO" smtClean="0"/>
              <a:t>11/05/2014</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3F5EE981-91A2-4B67-8071-728D6842D70E}" type="slidenum">
              <a:rPr lang="es-CO" smtClean="0"/>
              <a:t>‹Nº›</a:t>
            </a:fld>
            <a:endParaRPr lang="es-CO"/>
          </a:p>
        </p:txBody>
      </p:sp>
    </p:spTree>
    <p:extLst>
      <p:ext uri="{BB962C8B-B14F-4D97-AF65-F5344CB8AC3E}">
        <p14:creationId xmlns:p14="http://schemas.microsoft.com/office/powerpoint/2010/main" val="1374191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2C8B4E0-E76B-4943-A150-69696DD5711F}" type="datetimeFigureOut">
              <a:rPr lang="es-CO" smtClean="0"/>
              <a:t>11/05/2014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3F5EE981-91A2-4B67-8071-728D6842D70E}" type="slidenum">
              <a:rPr lang="es-CO" smtClean="0"/>
              <a:t>‹Nº›</a:t>
            </a:fld>
            <a:endParaRPr lang="es-CO"/>
          </a:p>
        </p:txBody>
      </p:sp>
    </p:spTree>
    <p:extLst>
      <p:ext uri="{BB962C8B-B14F-4D97-AF65-F5344CB8AC3E}">
        <p14:creationId xmlns:p14="http://schemas.microsoft.com/office/powerpoint/2010/main" val="561844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2C8B4E0-E76B-4943-A150-69696DD5711F}" type="datetimeFigureOut">
              <a:rPr lang="es-CO" smtClean="0"/>
              <a:t>11/05/2014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3F5EE981-91A2-4B67-8071-728D6842D70E}" type="slidenum">
              <a:rPr lang="es-CO" smtClean="0"/>
              <a:t>‹Nº›</a:t>
            </a:fld>
            <a:endParaRPr lang="es-CO"/>
          </a:p>
        </p:txBody>
      </p:sp>
    </p:spTree>
    <p:extLst>
      <p:ext uri="{BB962C8B-B14F-4D97-AF65-F5344CB8AC3E}">
        <p14:creationId xmlns:p14="http://schemas.microsoft.com/office/powerpoint/2010/main" val="1874553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2C8B4E0-E76B-4943-A150-69696DD5711F}" type="datetimeFigureOut">
              <a:rPr lang="es-CO" smtClean="0"/>
              <a:t>11/05/2014</a:t>
            </a:fld>
            <a:endParaRPr lang="es-CO"/>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F5EE981-91A2-4B67-8071-728D6842D70E}" type="slidenum">
              <a:rPr lang="es-CO" smtClean="0"/>
              <a:t>‹Nº›</a:t>
            </a:fld>
            <a:endParaRPr lang="es-CO"/>
          </a:p>
        </p:txBody>
      </p:sp>
    </p:spTree>
    <p:extLst>
      <p:ext uri="{BB962C8B-B14F-4D97-AF65-F5344CB8AC3E}">
        <p14:creationId xmlns:p14="http://schemas.microsoft.com/office/powerpoint/2010/main" val="16643437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129424" y="3710720"/>
            <a:ext cx="6851737" cy="1646302"/>
          </a:xfrm>
        </p:spPr>
        <p:txBody>
          <a:bodyPr>
            <a:normAutofit/>
          </a:bodyPr>
          <a:lstStyle/>
          <a:p>
            <a:pPr algn="ctr"/>
            <a:r>
              <a:rPr lang="es-CO" sz="9600" b="1" dirty="0" smtClean="0">
                <a:ln w="22225">
                  <a:solidFill>
                    <a:schemeClr val="accent2"/>
                  </a:solidFill>
                  <a:prstDash val="solid"/>
                </a:ln>
                <a:solidFill>
                  <a:schemeClr val="accent2">
                    <a:lumMod val="40000"/>
                    <a:lumOff val="60000"/>
                  </a:schemeClr>
                </a:solidFill>
              </a:rPr>
              <a:t>BUSCADOR</a:t>
            </a:r>
            <a:endParaRPr lang="es-CO" sz="9600" b="1" dirty="0">
              <a:ln w="22225">
                <a:solidFill>
                  <a:schemeClr val="accent2"/>
                </a:solidFill>
                <a:prstDash val="solid"/>
              </a:ln>
              <a:solidFill>
                <a:schemeClr val="accent2">
                  <a:lumMod val="40000"/>
                  <a:lumOff val="60000"/>
                </a:schemeClr>
              </a:solidFill>
            </a:endParaRPr>
          </a:p>
        </p:txBody>
      </p:sp>
      <p:pic>
        <p:nvPicPr>
          <p:cNvPr id="1026" name="Picture 2" descr="https://encrypted-tbn1.gstatic.com/images?q=tbn:ANd9GcRxAqz28tJmmEdU7XUekGSVuUMe8w3IMh16V_ZL_K3Zw7vKtxbMUFN1z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9334" y="317640"/>
            <a:ext cx="2839065" cy="29100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24015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3" y="740841"/>
            <a:ext cx="9994841" cy="1320800"/>
          </a:xfrm>
        </p:spPr>
        <p:txBody>
          <a:bodyPr>
            <a:normAutofit fontScale="90000"/>
          </a:bodyPr>
          <a:lstStyle/>
          <a:p>
            <a:pPr algn="ctr"/>
            <a:r>
              <a:rPr lang="es-CO" sz="67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Tahoma" panose="020B0604030504040204" pitchFamily="34" charset="0"/>
                <a:ea typeface="Tahoma" panose="020B0604030504040204" pitchFamily="34" charset="0"/>
                <a:cs typeface="Tahoma" panose="020B0604030504040204" pitchFamily="34" charset="0"/>
              </a:rPr>
              <a:t>QUES ES UN BUSCAD</a:t>
            </a:r>
            <a:r>
              <a:rPr lang="es-CO" sz="72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Tahoma" panose="020B0604030504040204" pitchFamily="34" charset="0"/>
                <a:ea typeface="Tahoma" panose="020B0604030504040204" pitchFamily="34" charset="0"/>
                <a:cs typeface="Tahoma" panose="020B0604030504040204" pitchFamily="34" charset="0"/>
              </a:rPr>
              <a:t>OR</a:t>
            </a:r>
            <a:endParaRPr lang="es-CO" sz="72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Tahoma" panose="020B0604030504040204" pitchFamily="34" charset="0"/>
              <a:ea typeface="Tahoma" panose="020B0604030504040204" pitchFamily="34" charset="0"/>
              <a:cs typeface="Tahoma" panose="020B0604030504040204" pitchFamily="34" charset="0"/>
            </a:endParaRPr>
          </a:p>
        </p:txBody>
      </p:sp>
      <p:sp>
        <p:nvSpPr>
          <p:cNvPr id="3" name="Marcador de contenido 2"/>
          <p:cNvSpPr>
            <a:spLocks noGrp="1"/>
          </p:cNvSpPr>
          <p:nvPr>
            <p:ph idx="1"/>
          </p:nvPr>
        </p:nvSpPr>
        <p:spPr>
          <a:xfrm>
            <a:off x="677333" y="2160589"/>
            <a:ext cx="9794425" cy="3880773"/>
          </a:xfrm>
        </p:spPr>
        <p:txBody>
          <a:bodyPr>
            <a:normAutofit/>
          </a:bodyPr>
          <a:lstStyle/>
          <a:p>
            <a:pPr algn="just"/>
            <a:r>
              <a:rPr lang="es-CO" sz="2800" dirty="0">
                <a:latin typeface="Tahoma" panose="020B0604030504040204" pitchFamily="34" charset="0"/>
                <a:ea typeface="Tahoma" panose="020B0604030504040204" pitchFamily="34" charset="0"/>
                <a:cs typeface="Tahoma" panose="020B0604030504040204" pitchFamily="34" charset="0"/>
              </a:rPr>
              <a:t>Un buscador es una página de internet que permite realizar búsquedas en la red. Su forma de utilización es muy sencilla, basta con introducir una o más palabras clave en una casilla y el buscador generará una lista de páginas web que se supone guardan relación con el tema solicitado. Digo se supone porque como veremos más adelante, esto no es siempre así. </a:t>
            </a:r>
          </a:p>
          <a:p>
            <a:pPr algn="just"/>
            <a:endParaRPr lang="es-CO" sz="2800" dirty="0">
              <a:latin typeface="Tahoma" panose="020B0604030504040204" pitchFamily="34" charset="0"/>
              <a:ea typeface="Tahoma" panose="020B0604030504040204" pitchFamily="34" charset="0"/>
              <a:cs typeface="Tahoma" panose="020B0604030504040204" pitchFamily="34" charset="0"/>
            </a:endParaRPr>
          </a:p>
        </p:txBody>
      </p:sp>
      <p:sp>
        <p:nvSpPr>
          <p:cNvPr id="4" name="AutoShape 2" descr="data:image/jpeg;base64,/9j/4AAQSkZJRgABAQAAAQABAAD/2wCEAAkGBhEPEBAPDQ8QDw8PDxAPDxAPEA4PEBAQFREVFRQQFBUXJyYeFxkvGRISHy8gIycpLC4tFh4xNTAqNSYvLCkBCQoKDgwOGg8PGjYlHx4sKi8rKS4sLDUwKSw1KTUvNCowLCksLCwwKSw2NSw0KSwpKSwsMSk1LCksLCwvKSwuNf/AABEIAOEA4QMBIgACEQEDEQH/xAAcAAEAAQUBAQAAAAAAAAAAAAAABAECAwUGBwj/xABJEAABAwICAwwIBAIJAwUAAAABAAIDBBEFEiExQQYHEzJRUmFicXOhshQiM4GRk7PSI0KxwVPhFXKCkqLC0fDxQ2ODCBYXJDT/xAAbAQEAAgMBAQAAAAAAAAAAAAAABAUBAwYCB//EADIRAQACAQMCAwYEBgMAAAAAAAABAgMEETEFEiFBURNhcZGx0SKBocEUQlKi4fAGFTL/2gAMAwEAAhEDEQA/APb3Otbp1dKZ+qfBR6s+vB3h+m5SkFufqnwTP1T4K5EFufqnwTP1T4K5EFufqnwTP1T4K5EFufqnwTP1T4K5EFufqnwTP1T4K5EFufqnwTP1T4K5EFufqnwTP1T4K5EFufqnwTP1T4K5EFufqnwTP1T4K5EFufqnwTP1T4K5EFufqnwTP1T4K5EFufqnwTP1T4K5EFufqnwQPvo267K5RWH8d/dR+Z6CUiIgiVfHg7w/TcpaiVfHg7x303KWgIiICIiAiIgLX4xj1PRs4SqlbG38oOlzjyNaNLj2LSbuN3ceHMyMAkqni7I/ysH8R9tnINZ8V4jimKzVUjpqiR0kjtrtg5rRqA6AombUxTwjlfdN6PfVR7TJ4U/Wfh93o2L79GktoqbRskqCdPTkb9y5yffTxJx0TsZ0Mhi/zArkUUC2fJbzdZi6XpMUbRjifj4/V1ke+jibddQ13Q6GH9gFt8P35qlthUU8Mo2mMvid45h4LzxFiM2SPN6v03SXjaccflG302e64Jvo0NTZr3mmkOjLOA1pPRIPV+Nl1zXgi4NwdII1Ecq+XF0e5bd1U4e4BjuFgv60EhOS20sOth7NHKCpWPWTxdR6v/j1du7Tz4+k/tP3+b6BRanc5ulgxCIS07tVhJG6wfG7muH6HUVtlYRMTG8OSyY7Y7TS8bTHkIiLLwIiICIiAiIgKJH7d/dR+Z6lqJH7d/dR+Z6CWiIgiVfHg7x303KWolXx4O8d9NyloCIiAiIgLnt2O62PDoC82dM8EQx31nnHqi48BtW3xTEmU0Mk8psyJpceU8jR0k2A7V897pcdkrZ3TTHS46Gg3axv5Y29AHxJJ2qNqM3s42jmV30jpv8AF3m9/wDxXn3z6ff/ACg19dJUSPmmcXySOLnOO0/6bLKOiKod9EREbQIqOeACToA0krU1WMHVGLDlIuV7pjtfhH1Gqx6eN7z+Tbouc/pCTnu+KkU+LvB9f1x8D7its6e0INOr4bTtMTDdorIZmvGZpuNuwg8hCvWiYmPCVrS9bx3VneGz3P4/NQTtngOkaHsPFkZfSx3R+h0r6BwLGo62COogN2PGkHjMcOMx3SCvmtdvvV7pjTVQppD+DVEN0nQ2bUx3v4p7W8ilabN2W7Z4lR9a6fGfFOWkfir+sen2+T21ERWrgxERAREQEREBRGe3f3UfmepaiR+3f3UfmegloiIIlXx4O8P03KWolXx4O8d9NyloCIiAiKhQeZ78GO24Kja6wtw82nZpEYPwefcF5Q599Ou62W+3WzuxCo4WKWKMyZGOkY9gkYwBoLCdBbovo5VxMc7mcVxb2avgq3JinJabS7TR66mlw0xVjeNt5n3zz8uHRotTFjDhx2h3SNBW83NwCuqYaaPNmlka06DdrL+u/sDblR5w3jyW1Oo4LRv3bfF6DuF3roayBtViHCOY8kxQNcY2uYNAe8j1jc3sARo06b6O0/8Ai3CcuX+j4Lcv4mb+9e/iump6dsbGxsGVjGtY1o1BrRYD4ALIrbHjildocDqtXk1GWclp54j0h5lj28PQTAmidJSSbBmdNCTyFr/W+DvivH90G4ypw6fgatlibmN7bmOVt7ZmO+Gg2I2hfVq0+6rc3HiFM+CUAE+tE+2mOQD1Xj9DygkJam/DGDUTW34uHzTSw5dKkNddR8RD4nvieMr43uje3muaSCPiCpmAYVPVEx00T5n30hgJsDtcdTR0khV2au/HLsun5PZzMWn8KxVY8ggtNiCCCNYI0grs4N6PEHC7hBGea6a5/wAII8VAxTe5xCmaXug4Rg0l0DhLYcpaPW8FpnFePHZYV1+mtPbGSN/jD23c3inpdJT1G2WJrndD7WeP7wctmuJ3oakvw4NP/SqJmDsOV/8AnK7ZXGO3dSJfPNZijFnvSOImfkIiL2iiIiAiIgKJH7d/dR+Z6lqIz27+6j8z0EtERBEq+PB3jvpuUtRKvjwd476blLQEREBERBiqaVkrSyVjJGHWx7Wvae0HQVw+O7y2G1N3RRuo5Dtp3WZfpjddtuyy71FiYiXqt7V4l4BjG8NXRO/+pLDVMJAuTwEjQTrc11xbsJOjUvVNwW9/BhMNm2kqZAOHnI0u25Gc1l9m3Wejq0WIrENl897xtIiIvTSIUVCg8P3SbjjW4/UQMuyM8HPO8AeowxMLiOsSbDpPQvVsIw+GjibDSxtijbsbrJ5zjrc7pK0GCTskmrqttj6RVGNruWKBoibboLmyH3rcelLXjrHPqm6rNa22OeKxEfnt4tn6QgqFrPSlQVS2ITaUMccZfwbGsMr+EflFs0lgC49NmjT0KeueFSt5TS5mNdyjxRmZmfGWVERGBERAREQFEZ7d/dR+Z6lqJH7d/dR+Z6CWiIgiVfHg7w/TcpaiVfHg7x303KWgIiICIiAiIgIiICIsNXWMhY6SV7Y42C7nuIDQOkozETM7QzXXnO+Lvitga+jon5p3AslkadEIOgtaef5e3Vot22+s+fNT4cXRxaWvn0tlkHIzmN6dfYvOLqBm1P8ALT5uo6d0faYy6iPhX7/b5+j07cHWj0JrR+SSRp97s36OC6H0teY7j8Y4GQxPNmTWsdgkGr43t8F2pqlIwWi1I9yp6rgnFqbb8W8Y/NuvSulVFUoGG8HLcPlyOvYDLf3k3UufB5mkcHaVrtTmG1v6wOkeK3qxmFSurwj2Md9oJ+JJC5NmBzZmg5Q1xAc4OHqjadK7aJga0NbqaAB2AaEFyIiAiIgIiICiR+3f3UfmepaiM9u/uo/M9BLREQRKvjwd476blLUSr48HeO+m5S0BERAREQEREBEWOedsbXPe4NYxpc5x1NaBck+4IRG6FjmOQ0ULp6h2Vo0ADS57tjGjaf8Ak6F4Vux3aT4hJ+IckTT6kLT6rO3nP5T7hZZN2e6x9fO6UkiJl208Z/K2/GI5xtc+4bFy11V5s83naOPq7np3Ta6WsXvG95/t90e/1kVbq1FHW265dHgePSPcyBzXSvcQyMsBc8k6mkDX2rWYDueqK+UQ0sed2gucdDI2857tg8TsBXuO5DcJT4YzPolqC38Sdw1Da2Mfkb4naeSVp6X33jhSdX1GnjH7PJG9vKPOPfv5fu4CWCVjjdrmuaSDcWII1hbrDcfkY0F+q9j0FdDUQxyOe5wBL3Em/StZUblWvvwT7X/KdXxVk4tuKDFxLovpXQUDCI23dmOk31azcD3avcuXwLB+CNntsb6Lm9xyg7VvYK7JJwb+K4AsPJyjsug2aIiAiIgIiICiM9u/uo/M9S1Ej9u/uo/M9BLREQRKvjwd4fpuUtRKvjwd476blLQEREBERAREQFwe+5jfA0jKdhs+qfZ1v4TLF3xJYOwld4vEd93EeExDg76KeFjLdZ13u8HM+Cj6i3bSfetuj4Yy6qu/FfH5cfrs4eodqHvWFVkOlW3VW7i07yrdbvcjuVlxKoEMXqsaA6aUi4jZfxcdIA29gK0a983qsGFPh0T7WkqbzvO0g6Ix2ZA0+8rfhx99tpVnUtXOmw91eZ8I+7oMCwCChhbBTMyMGkk6Xvdte9213+xYLPil+Bly6+DcfBSlQjlVpEbOGtabTvafGXm5xWx1rNHjFtqsqsDbwj2Bt8r3AdgNhpUWTc9026ASsvLaDdA4anKr8ZD8oJ9YHQejb+y1cGCtv61z/act1CI4w0cG2zb5fVGi+v8AQIOjwevztyuOkajyhbJczRYmHyRsYNJeNXJrPhddMgIiICIiAojPbv7qPzPUtRGe3f3UfmegloiIIlXx4O8d9NylqJV8eDvHfTcpaAiIgIiICIiChXzlu4rM+IVsjiLCokbc6rMOQeDF9HLzLH94ynqpHysrKmN8j3PIeIpWBznEmwAabXPKtGbHOSIiFp03WU0lrWtHjMbQ8ZFawnQ8e/R+qyBwOo37F2uIf+nurb/+erp5hySNlhcfhmHiudrN6DF4TopDIL2DoZYXjXyXBHvCjzplxTrMTzEfPb6taBfQNZ0DtX1LhtKIYYohqiijjH9lob+y8l3G7yMrSybFKgjKWvFNAQ7SDe0kh0doaP7S9jW7Bimm+6r6nrqantinluKj3AAk6gLnsVVExW/AyW1hhPuGk+F1JU7layqs9zjoD3EntJv+6jmpbyhSHxh406lAfg8V75fEoLjXsB1+4a1lhBkewPGVhe0EXs4gkX1algFOyPS1oHTtSgnzzRtG2Rg/xBB29Dg8MBJhjDXHQXEuc63Jd1ypqIgIiICIiAojPbv7qPzPUtRI/bv7qPzPQS0REESr48HeO+m5S1Eq+PB3jvpuUtAREQEREBERAWuxjdBT0bM9VM2MWJaCbvd/VaNJ9y1G77dZ/R1ODHYzzEshB0hthd0hG0AEaOUheDYniL5nOfK90j3m73vJc53af2UbNn7J7Y5XfT+lTqa+1yTtX9Z/31ej4xv3nMW0NM0sH56guu7pDGHR8VjwzfwkzAVlKwsvpdA5zXNHKGvuD2XC8uVFE9vfffde/wDW6Xt7ez67vqPCMYhq4mz0zxJG/URoIO1rhrBHIVNXhm8/j7oa30Un8KrBGU6hKxpc1w7QHN945F7mp+K/fXdymu0v8Nl7PLmPgKjm3BB0gix7FVFtQnGWto5NCwyOWaQ6T2n9VFmcg1WKVJFmt1u8ByrYbkqW9RHfZmd8Gn97LTSuzyk7B6o9387rqNx0f4xPJG79WhB2aIiAiIgIiICiM9u/uo/M9S1EZ7d/dR+Z6CWiIgiVfHg7x303KWolZx4O8P03KRdBddVVl0ugvVLq26oXIL7pdWZkzIPH9/CR3pNKPyejvLeTNwnreGReaFe875u5R2IUodTi9TTkvibq4RpAzxDpNgR0tA2r57lq3RvLXtILSWvY4FpBGtpB0gqDmxTNpn1dT0/W1jDWn9PKUiwtrWHU63Q7Qf8ARbTB8Bqa0htHBJNpsXMH4bf60h9VvvKjdlt9tlx7fHt3d0bfFud7OjdLilLl1RudK48jWMdr95aPevoi64ze/wBw7cMjc+QtkqpQBI5vFY0aeCYTrF9JO0gcgXX51Y4aTSvi5DqWprqM29eIjZkul1jzqLiVbwbCRrPqj9ytytcw52tQquSwJ5As1TUgLXzy52PIGhuUOPadA8D8EEClbtXY7jmevIeoB8XfyXJUxXabkY7NledrmtHuBP8AmCDpLpdY8yZkGRLqzMl0F6XVl0ugvUSP27+6j8z1Juo0Xt391H5noJaIiCHXn1oe8PkcsmdYsQ40PeHyOV5CCudUMitIVpagv4RU4VYy1WlqDIZlQzrAYzyrG6E8qCQalaDH9yeH15z1dNHJJa3CtLo5ewvYQT77rYvo3H8xUd+GOP8A1HBGYmY4afDd7rCad2dlGx7hqM7pJwOxryW+C6hlUGgNaAGjQGgAADoA1LUnCHfxXqowt38R6E2meW39MCr6WtU2hI/M5ZBBbajDZCqWoxmpuQNjR4n/AGFmkcGAknQPDpWCamEgvmsTtQc5VOJNhpJNgBtPItvidAIKIM0Z3SNdIeV1naOwav8AlZqXCI43NkdJmc03AsA2/wCqwY/WZsrDxLZh0nUg0NKF2+5zRD2vcf0H7LlKZjB/ytnDWloDQ8hoN7A2/mUHW51XMtFR4n6zW3vcgLaiVBKzJmUcSq4SIM+ZVzLBnVc6DPdYIT+O/uo/M5XZ1jpj+M/u2eZyCciIgh1/Gh7w+RyyLHW8eDvD5HLOAgx2VMqy2VC1Biyqhas2VUyoMORWlikZVTKgjlitLFKyKmRBEMStMKm5FTIggmErG6ArY8GnBINNNTP/ACke/StJUYRWA3idFbm+s0e7XZdpwSpwSDhvQa/bEw9krf3V/wD7fmmA9JYBlvlyyHRfXpHYu24JV4JBxTdxrP8AuDskesrdxzOfMP8AyfyXY8EnBoOaotzbYnB7XSFw1Zn5rdi2rICFsREnBoIQjKvDCpfBpwaCMAVdZZ+DTg0GGxVKT2z+7Z5nKRkWGAfjv7qPzOQTUREESs48HeH6blIWDEIHuDTEWh7DmbmBLb2I0gW5VrMmI8+l+VJ96DdJZaXJiPPpflSfemTEefS/Kk+9BurJZaXJiPPpflSfemTEefS/Kk+9BurKllpsmI8+l+VJ96ZMR59L8qT70G5sllpsmI8+l+VJ96ZMR59L8qT70G5smVabJiPPpflSfemTEefS/Kk+9BubJZabJiPPpflSfemTEefS/Kk+9BucqZVpsmI8+l+VJ96ZMR59L8qT70G5yplWmyYjz6X5Un3pkxHn0vypPvQbnKllpsmI8+l+VJ96ZMR59L8qT70G6sllpcmI8+l+VJ96ZMR59L8qT70G6si0uTEefS/Kk+9MmI8+l+VJ96DdItLkxHn0vypPvTJiPPpflSfeg3Sjxe3f3UfmetbkxHn0vypPvU/DoJQS+oLDIQG/htLW2BJGgk8pQTkREBERAREQEREBERAREQEREBERAREQEREBERAREQEREBERAREQEREH/9k="/>
          <p:cNvSpPr>
            <a:spLocks noChangeAspect="1" noChangeArrowheads="1"/>
          </p:cNvSpPr>
          <p:nvPr/>
        </p:nvSpPr>
        <p:spPr bwMode="auto">
          <a:xfrm>
            <a:off x="677334" y="127000"/>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Tree>
    <p:extLst>
      <p:ext uri="{BB962C8B-B14F-4D97-AF65-F5344CB8AC3E}">
        <p14:creationId xmlns:p14="http://schemas.microsoft.com/office/powerpoint/2010/main" val="40387721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09600" y="488516"/>
            <a:ext cx="10439400" cy="1716066"/>
          </a:xfrm>
        </p:spPr>
        <p:txBody>
          <a:bodyPr/>
          <a:lstStyle/>
          <a:p>
            <a:pPr algn="ctr"/>
            <a:r>
              <a:rPr lang="es-CO" b="1" dirty="0">
                <a:solidFill>
                  <a:srgbClr val="FF0000"/>
                </a:solidFill>
              </a:rPr>
              <a:t>Funcionamiento básico de los </a:t>
            </a:r>
            <a:r>
              <a:rPr lang="es-CO" b="1" dirty="0" smtClean="0">
                <a:solidFill>
                  <a:srgbClr val="FF0000"/>
                </a:solidFill>
              </a:rPr>
              <a:t>buscadores</a:t>
            </a:r>
            <a:endParaRPr lang="es-CO" dirty="0">
              <a:solidFill>
                <a:srgbClr val="FF0000"/>
              </a:solidFill>
            </a:endParaRPr>
          </a:p>
        </p:txBody>
      </p:sp>
      <p:sp>
        <p:nvSpPr>
          <p:cNvPr id="3" name="Subtítulo 2"/>
          <p:cNvSpPr>
            <a:spLocks noGrp="1"/>
          </p:cNvSpPr>
          <p:nvPr>
            <p:ph type="subTitle" idx="1"/>
          </p:nvPr>
        </p:nvSpPr>
        <p:spPr>
          <a:xfrm>
            <a:off x="279400" y="2567195"/>
            <a:ext cx="11099800" cy="3950167"/>
          </a:xfrm>
        </p:spPr>
        <p:txBody>
          <a:bodyPr>
            <a:noAutofit/>
          </a:bodyPr>
          <a:lstStyle/>
          <a:p>
            <a:pPr algn="ctr"/>
            <a:r>
              <a:rPr lang="es-CO" sz="2800" dirty="0">
                <a:solidFill>
                  <a:schemeClr val="tx1"/>
                </a:solidFill>
                <a:latin typeface="Tahoma" panose="020B0604030504040204" pitchFamily="34" charset="0"/>
                <a:ea typeface="Tahoma" panose="020B0604030504040204" pitchFamily="34" charset="0"/>
                <a:cs typeface="Tahoma" panose="020B0604030504040204" pitchFamily="34" charset="0"/>
              </a:rPr>
              <a:t>   Los buscadores poseen enormes bases de datos que contienen información referente a páginas web. Estas bases de datos se generan por las altas de usuarios que han creado sus páginas web (esto equivaldría a poner tus datos en </a:t>
            </a:r>
            <a:r>
              <a:rPr lang="es-CO" sz="2800" dirty="0" smtClean="0">
                <a:solidFill>
                  <a:schemeClr val="tx1"/>
                </a:solidFill>
                <a:latin typeface="Tahoma" panose="020B0604030504040204" pitchFamily="34" charset="0"/>
                <a:ea typeface="Tahoma" panose="020B0604030504040204" pitchFamily="34" charset="0"/>
                <a:cs typeface="Tahoma" panose="020B0604030504040204" pitchFamily="34" charset="0"/>
              </a:rPr>
              <a:t>un</a:t>
            </a:r>
          </a:p>
          <a:p>
            <a:pPr algn="ctr"/>
            <a:r>
              <a:rPr lang="es-CO" sz="2800" dirty="0">
                <a:solidFill>
                  <a:schemeClr val="tx1"/>
                </a:solidFill>
                <a:latin typeface="Tahoma" panose="020B0604030504040204" pitchFamily="34" charset="0"/>
                <a:ea typeface="Tahoma" panose="020B0604030504040204" pitchFamily="34" charset="0"/>
                <a:cs typeface="Tahoma" panose="020B0604030504040204" pitchFamily="34" charset="0"/>
              </a:rPr>
              <a:t>listín telefónico). En muchos buscadores, si el creador de la página no se da de alta en el buscador, la página no aparecerá. Para las empresas es muy importante promocionar sus páginas en los buscadores para que la gente las encuentra fácilmente. </a:t>
            </a:r>
          </a:p>
        </p:txBody>
      </p:sp>
    </p:spTree>
    <p:extLst>
      <p:ext uri="{BB962C8B-B14F-4D97-AF65-F5344CB8AC3E}">
        <p14:creationId xmlns:p14="http://schemas.microsoft.com/office/powerpoint/2010/main" val="39342658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863600" y="2752858"/>
            <a:ext cx="8890000" cy="3352799"/>
          </a:xfrm>
        </p:spPr>
        <p:txBody>
          <a:bodyPr>
            <a:noAutofit/>
          </a:bodyPr>
          <a:lstStyle/>
          <a:p>
            <a:pPr algn="just"/>
            <a:r>
              <a:rPr lang="es-CO" sz="2800" dirty="0">
                <a:solidFill>
                  <a:schemeClr val="tx1"/>
                </a:solidFill>
                <a:latin typeface="Tahoma" panose="020B0604030504040204" pitchFamily="34" charset="0"/>
                <a:ea typeface="Tahoma" panose="020B0604030504040204" pitchFamily="34" charset="0"/>
                <a:cs typeface="Tahoma" panose="020B0604030504040204" pitchFamily="34" charset="0"/>
              </a:rPr>
              <a:t>Aunque el modo de utilización es muy fácil a nivel básico, los buscadores permiten opciones avanzadas para refinar la búsqueda, cuyo resultado puede ser en muchas ocasiones de miles de páginas. Mediante estas opciones avanzadas </a:t>
            </a:r>
            <a:r>
              <a:rPr lang="es-CO" sz="2800" dirty="0" smtClean="0">
                <a:solidFill>
                  <a:schemeClr val="tx1"/>
                </a:solidFill>
                <a:latin typeface="Tahoma" panose="020B0604030504040204" pitchFamily="34" charset="0"/>
                <a:ea typeface="Tahoma" panose="020B0604030504040204" pitchFamily="34" charset="0"/>
                <a:cs typeface="Tahoma" panose="020B0604030504040204" pitchFamily="34" charset="0"/>
              </a:rPr>
              <a:t>se puede acotar la búsqueda y obtener un número de paginas más manejable.</a:t>
            </a:r>
            <a:endParaRPr lang="es-CO" sz="28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pic>
        <p:nvPicPr>
          <p:cNvPr id="2054" name="Picture 6" descr="https://encrypted-tbn0.gstatic.com/images?q=tbn:ANd9GcSxGWglup64JTo9YmIE0Wsq7Oi8D01YNc_0Zgt-3gZXOZCx2VxTQ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4867" y="0"/>
            <a:ext cx="3374892" cy="246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1842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7542" y="839789"/>
            <a:ext cx="9431170" cy="1014063"/>
          </a:xfrm>
        </p:spPr>
        <p:txBody>
          <a:bodyPr>
            <a:normAutofit/>
          </a:bodyPr>
          <a:lstStyle/>
          <a:p>
            <a:r>
              <a:rPr lang="es-CO"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Tahoma" panose="020B0604030504040204" pitchFamily="34" charset="0"/>
                <a:ea typeface="Tahoma" panose="020B0604030504040204" pitchFamily="34" charset="0"/>
                <a:cs typeface="Tahoma" panose="020B0604030504040204" pitchFamily="34" charset="0"/>
              </a:rPr>
              <a:t>CLASIFICACION DE BUSCADORES</a:t>
            </a:r>
            <a:endParaRPr lang="es-CO" sz="40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Tahoma" panose="020B0604030504040204" pitchFamily="34" charset="0"/>
              <a:ea typeface="Tahoma" panose="020B0604030504040204" pitchFamily="34" charset="0"/>
              <a:cs typeface="Tahoma" panose="020B0604030504040204" pitchFamily="34" charset="0"/>
            </a:endParaRPr>
          </a:p>
        </p:txBody>
      </p:sp>
      <p:sp>
        <p:nvSpPr>
          <p:cNvPr id="3" name="Marcador de contenido 2"/>
          <p:cNvSpPr>
            <a:spLocks noGrp="1"/>
          </p:cNvSpPr>
          <p:nvPr>
            <p:ph idx="1"/>
          </p:nvPr>
        </p:nvSpPr>
        <p:spPr>
          <a:xfrm>
            <a:off x="3282748" y="2085432"/>
            <a:ext cx="5047061" cy="3880773"/>
          </a:xfrm>
        </p:spPr>
        <p:txBody>
          <a:bodyPr>
            <a:normAutofit/>
          </a:bodyPr>
          <a:lstStyle/>
          <a:p>
            <a:pPr>
              <a:buFont typeface="Wingdings" panose="05000000000000000000" pitchFamily="2" charset="2"/>
              <a:buChar char="Ø"/>
            </a:pPr>
            <a:r>
              <a:rPr lang="es-CO" sz="2800" dirty="0" smtClean="0">
                <a:latin typeface="Tahoma" panose="020B0604030504040204" pitchFamily="34" charset="0"/>
                <a:ea typeface="Tahoma" panose="020B0604030504040204" pitchFamily="34" charset="0"/>
                <a:cs typeface="Tahoma" panose="020B0604030504040204" pitchFamily="34" charset="0"/>
              </a:rPr>
              <a:t>Directorios</a:t>
            </a:r>
          </a:p>
          <a:p>
            <a:pPr>
              <a:buFont typeface="Wingdings" panose="05000000000000000000" pitchFamily="2" charset="2"/>
              <a:buChar char="Ø"/>
            </a:pPr>
            <a:endParaRPr lang="es-CO" sz="2800" dirty="0" smtClean="0">
              <a:latin typeface="Tahoma" panose="020B0604030504040204" pitchFamily="34" charset="0"/>
              <a:ea typeface="Tahoma" panose="020B0604030504040204" pitchFamily="34" charset="0"/>
              <a:cs typeface="Tahoma" panose="020B0604030504040204" pitchFamily="34" charset="0"/>
            </a:endParaRPr>
          </a:p>
          <a:p>
            <a:pPr>
              <a:buFont typeface="Wingdings" panose="05000000000000000000" pitchFamily="2" charset="2"/>
              <a:buChar char="Ø"/>
            </a:pPr>
            <a:r>
              <a:rPr lang="es-CO" sz="2800" dirty="0" smtClean="0">
                <a:latin typeface="Tahoma" panose="020B0604030504040204" pitchFamily="34" charset="0"/>
                <a:ea typeface="Tahoma" panose="020B0604030504040204" pitchFamily="34" charset="0"/>
                <a:cs typeface="Tahoma" panose="020B0604030504040204" pitchFamily="34" charset="0"/>
              </a:rPr>
              <a:t>Motores de búsqueda</a:t>
            </a:r>
          </a:p>
          <a:p>
            <a:pPr>
              <a:buFont typeface="Wingdings" panose="05000000000000000000" pitchFamily="2" charset="2"/>
              <a:buChar char="Ø"/>
            </a:pPr>
            <a:endParaRPr lang="es-CO" sz="2800" dirty="0" smtClean="0">
              <a:latin typeface="Tahoma" panose="020B0604030504040204" pitchFamily="34" charset="0"/>
              <a:ea typeface="Tahoma" panose="020B0604030504040204" pitchFamily="34" charset="0"/>
              <a:cs typeface="Tahoma" panose="020B0604030504040204" pitchFamily="34" charset="0"/>
            </a:endParaRPr>
          </a:p>
          <a:p>
            <a:pPr>
              <a:buFont typeface="Wingdings" panose="05000000000000000000" pitchFamily="2" charset="2"/>
              <a:buChar char="Ø"/>
            </a:pPr>
            <a:r>
              <a:rPr lang="es-CO" sz="2800" dirty="0" smtClean="0">
                <a:latin typeface="Tahoma" panose="020B0604030504040204" pitchFamily="34" charset="0"/>
                <a:ea typeface="Tahoma" panose="020B0604030504040204" pitchFamily="34" charset="0"/>
                <a:cs typeface="Tahoma" panose="020B0604030504040204" pitchFamily="34" charset="0"/>
              </a:rPr>
              <a:t>Metabuscadores</a:t>
            </a:r>
          </a:p>
          <a:p>
            <a:pPr>
              <a:buFont typeface="Wingdings" panose="05000000000000000000" pitchFamily="2" charset="2"/>
              <a:buChar char="Ø"/>
            </a:pPr>
            <a:endParaRPr lang="es-CO" sz="2800" dirty="0" smtClean="0">
              <a:latin typeface="Tahoma" panose="020B0604030504040204" pitchFamily="34" charset="0"/>
              <a:ea typeface="Tahoma" panose="020B0604030504040204" pitchFamily="34" charset="0"/>
              <a:cs typeface="Tahoma" panose="020B0604030504040204" pitchFamily="34" charset="0"/>
            </a:endParaRPr>
          </a:p>
          <a:p>
            <a:pPr>
              <a:buFont typeface="Wingdings" panose="05000000000000000000" pitchFamily="2" charset="2"/>
              <a:buChar char="Ø"/>
            </a:pPr>
            <a:r>
              <a:rPr lang="es-CO" sz="2800" dirty="0" smtClean="0">
                <a:latin typeface="Tahoma" panose="020B0604030504040204" pitchFamily="34" charset="0"/>
                <a:ea typeface="Tahoma" panose="020B0604030504040204" pitchFamily="34" charset="0"/>
                <a:cs typeface="Tahoma" panose="020B0604030504040204" pitchFamily="34" charset="0"/>
              </a:rPr>
              <a:t>Buscadores especializados</a:t>
            </a:r>
            <a:endParaRPr lang="es-CO" sz="28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809733562"/>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27</TotalTime>
  <Words>140</Words>
  <Application>Microsoft Office PowerPoint</Application>
  <PresentationFormat>Personalizado</PresentationFormat>
  <Paragraphs>15</Paragraphs>
  <Slides>5</Slides>
  <Notes>0</Notes>
  <HiddenSlides>0</HiddenSlides>
  <MMClips>0</MMClips>
  <ScaleCrop>false</ScaleCrop>
  <HeadingPairs>
    <vt:vector size="4" baseType="variant">
      <vt:variant>
        <vt:lpstr>Tema</vt:lpstr>
      </vt:variant>
      <vt:variant>
        <vt:i4>1</vt:i4>
      </vt:variant>
      <vt:variant>
        <vt:lpstr>Títulos de diapositiva</vt:lpstr>
      </vt:variant>
      <vt:variant>
        <vt:i4>5</vt:i4>
      </vt:variant>
    </vt:vector>
  </HeadingPairs>
  <TitlesOfParts>
    <vt:vector size="6" baseType="lpstr">
      <vt:lpstr>Faceta</vt:lpstr>
      <vt:lpstr>BUSCADOR</vt:lpstr>
      <vt:lpstr>QUES ES UN BUSCADOR</vt:lpstr>
      <vt:lpstr>Funcionamiento básico de los buscadores</vt:lpstr>
      <vt:lpstr>Presentación de PowerPoint</vt:lpstr>
      <vt:lpstr>CLASIFICACION DE BUSCADORES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BUSCADOR</dc:title>
  <dc:creator>CENTIC</dc:creator>
  <cp:lastModifiedBy>JONATHAN</cp:lastModifiedBy>
  <cp:revision>5</cp:revision>
  <dcterms:created xsi:type="dcterms:W3CDTF">2014-02-15T20:06:02Z</dcterms:created>
  <dcterms:modified xsi:type="dcterms:W3CDTF">2014-05-12T03:40:04Z</dcterms:modified>
</cp:coreProperties>
</file>